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C25-D74C-4ABE-BDBF-A2E544F36889}" type="datetimeFigureOut">
              <a:rPr lang="es-ES" smtClean="0"/>
              <a:t>30/07/2010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FB4AB9-9C3E-43CD-848F-B3195C458E1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FB4AB9-9C3E-43CD-848F-B3195C458E15}" type="slidenum">
              <a:rPr lang="es-ES" smtClean="0"/>
              <a:t>1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4E27D-C776-441F-883F-424B3A41C85C}" type="datetimeFigureOut">
              <a:rPr lang="es-ES" smtClean="0"/>
              <a:pPr/>
              <a:t>30/07/2010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51991-8D70-4BD2-A218-395F8F8FB086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500166" y="285728"/>
            <a:ext cx="6000792" cy="36933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Recepción del artículo y documento cesión de derechos</a:t>
            </a:r>
            <a:endParaRPr lang="es-ES" dirty="0"/>
          </a:p>
        </p:txBody>
      </p:sp>
      <p:sp>
        <p:nvSpPr>
          <p:cNvPr id="5" name="4 CuadroTexto"/>
          <p:cNvSpPr txBox="1"/>
          <p:nvPr/>
        </p:nvSpPr>
        <p:spPr>
          <a:xfrm>
            <a:off x="2143108" y="1071546"/>
            <a:ext cx="3000396" cy="36933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Elabora historial artículo</a:t>
            </a:r>
            <a:endParaRPr lang="es-ES" dirty="0"/>
          </a:p>
        </p:txBody>
      </p:sp>
      <p:sp>
        <p:nvSpPr>
          <p:cNvPr id="6" name="5 CuadroTexto"/>
          <p:cNvSpPr txBox="1"/>
          <p:nvPr/>
        </p:nvSpPr>
        <p:spPr>
          <a:xfrm>
            <a:off x="2143108" y="1643050"/>
            <a:ext cx="3857652" cy="33855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600" dirty="0" smtClean="0"/>
              <a:t>Preparación y Envío artículo a revisores</a:t>
            </a:r>
            <a:endParaRPr lang="es-ES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142844" y="1214422"/>
            <a:ext cx="128588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Redactor</a:t>
            </a:r>
          </a:p>
          <a:p>
            <a:pPr algn="ctr"/>
            <a:r>
              <a:rPr lang="es-ES" dirty="0" smtClean="0"/>
              <a:t>Jefe</a:t>
            </a:r>
            <a:endParaRPr lang="es-ES" dirty="0"/>
          </a:p>
        </p:txBody>
      </p:sp>
      <p:sp>
        <p:nvSpPr>
          <p:cNvPr id="8" name="7 CuadroTexto"/>
          <p:cNvSpPr txBox="1"/>
          <p:nvPr/>
        </p:nvSpPr>
        <p:spPr>
          <a:xfrm>
            <a:off x="142844" y="2571744"/>
            <a:ext cx="1285884" cy="64633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Redactor</a:t>
            </a:r>
          </a:p>
          <a:p>
            <a:pPr algn="ctr"/>
            <a:r>
              <a:rPr lang="es-ES" dirty="0" smtClean="0"/>
              <a:t>Jefe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2214546" y="3643314"/>
            <a:ext cx="4214842" cy="36933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Envío correcciones unificadas al autor</a:t>
            </a:r>
            <a:endParaRPr lang="es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2214546" y="4643446"/>
            <a:ext cx="4214842" cy="646331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Aceptación por parte del Consejo de Redacción para la publicación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2928926" y="5857892"/>
            <a:ext cx="2857520" cy="369332"/>
          </a:xfrm>
          <a:prstGeom prst="rect">
            <a:avLst/>
          </a:prstGeom>
          <a:gradFill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0"/>
          </a:gradFill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Publicación</a:t>
            </a:r>
            <a:endParaRPr lang="es-ES" dirty="0"/>
          </a:p>
        </p:txBody>
      </p:sp>
      <p:cxnSp>
        <p:nvCxnSpPr>
          <p:cNvPr id="13" name="12 Conector recto de flecha"/>
          <p:cNvCxnSpPr/>
          <p:nvPr/>
        </p:nvCxnSpPr>
        <p:spPr>
          <a:xfrm rot="5400000">
            <a:off x="1107257" y="750075"/>
            <a:ext cx="357190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V="1">
            <a:off x="1571604" y="1285860"/>
            <a:ext cx="50006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1571604" y="1500174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Flecha curvada hacia la izquierda"/>
          <p:cNvSpPr/>
          <p:nvPr/>
        </p:nvSpPr>
        <p:spPr>
          <a:xfrm>
            <a:off x="2071670" y="2285992"/>
            <a:ext cx="1143008" cy="857256"/>
          </a:xfrm>
          <a:prstGeom prst="curvedLeftArrow">
            <a:avLst>
              <a:gd name="adj1" fmla="val 17696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cxnSp>
        <p:nvCxnSpPr>
          <p:cNvPr id="20" name="19 Conector recto de flecha"/>
          <p:cNvCxnSpPr/>
          <p:nvPr/>
        </p:nvCxnSpPr>
        <p:spPr>
          <a:xfrm>
            <a:off x="1428728" y="3357562"/>
            <a:ext cx="571504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 rot="5400000">
            <a:off x="4036215" y="4321975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 rot="5400000">
            <a:off x="4143372" y="5572140"/>
            <a:ext cx="28575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6500794" y="3714752"/>
            <a:ext cx="2643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rgbClr val="FF0000"/>
                </a:solidFill>
              </a:rPr>
              <a:t>Pueden ser varias revisiones</a:t>
            </a:r>
            <a:endParaRPr lang="es-ES" sz="1200" dirty="0">
              <a:solidFill>
                <a:srgbClr val="FF0000"/>
              </a:solidFill>
            </a:endParaRPr>
          </a:p>
        </p:txBody>
      </p:sp>
      <p:sp>
        <p:nvSpPr>
          <p:cNvPr id="26" name="25 CuadroTexto"/>
          <p:cNvSpPr txBox="1"/>
          <p:nvPr/>
        </p:nvSpPr>
        <p:spPr>
          <a:xfrm>
            <a:off x="3643306" y="4214818"/>
            <a:ext cx="264320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err="1" smtClean="0">
                <a:solidFill>
                  <a:srgbClr val="FF0000"/>
                </a:solidFill>
              </a:rPr>
              <a:t>Reenvio</a:t>
            </a:r>
            <a:r>
              <a:rPr lang="es-ES" sz="1200" dirty="0" smtClean="0">
                <a:solidFill>
                  <a:srgbClr val="FF0000"/>
                </a:solidFill>
              </a:rPr>
              <a:t> Artículo</a:t>
            </a:r>
            <a:endParaRPr lang="es-ES" sz="1200" dirty="0">
              <a:solidFill>
                <a:srgbClr val="FF0000"/>
              </a:solidFill>
            </a:endParaRPr>
          </a:p>
        </p:txBody>
      </p:sp>
      <p:sp>
        <p:nvSpPr>
          <p:cNvPr id="27" name="26 CuadroTexto"/>
          <p:cNvSpPr txBox="1"/>
          <p:nvPr/>
        </p:nvSpPr>
        <p:spPr>
          <a:xfrm>
            <a:off x="5500694" y="2428868"/>
            <a:ext cx="350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rgbClr val="FF0000"/>
                </a:solidFill>
              </a:rPr>
              <a:t>Según la plantilla de corrección descargable para los autores en la web</a:t>
            </a:r>
            <a:endParaRPr lang="es-ES" sz="1200" dirty="0">
              <a:solidFill>
                <a:srgbClr val="FF0000"/>
              </a:solidFill>
            </a:endParaRPr>
          </a:p>
        </p:txBody>
      </p:sp>
      <p:sp>
        <p:nvSpPr>
          <p:cNvPr id="28" name="27 CuadroTexto"/>
          <p:cNvSpPr txBox="1"/>
          <p:nvPr/>
        </p:nvSpPr>
        <p:spPr>
          <a:xfrm>
            <a:off x="3428992" y="2428868"/>
            <a:ext cx="2071702" cy="369332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Envío correcciones</a:t>
            </a:r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6143636" y="1571612"/>
            <a:ext cx="26432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rgbClr val="FF0000"/>
                </a:solidFill>
              </a:rPr>
              <a:t>Anónimo. De 2 a 4 revisores de la revista, tanto internos como externos</a:t>
            </a:r>
            <a:endParaRPr lang="es-ES" sz="1200" dirty="0">
              <a:solidFill>
                <a:srgbClr val="FF0000"/>
              </a:solidFill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214942" y="1000108"/>
            <a:ext cx="357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 smtClean="0">
                <a:solidFill>
                  <a:srgbClr val="FF0000"/>
                </a:solidFill>
              </a:rPr>
              <a:t>Documento donde se anota toda la información referente al seguimiento del artículo</a:t>
            </a:r>
            <a:endParaRPr lang="es-ES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85</Words>
  <Application>Microsoft Office PowerPoint</Application>
  <PresentationFormat>Presentación en pantalla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Victor</dc:creator>
  <cp:lastModifiedBy>Usuario de Windows</cp:lastModifiedBy>
  <cp:revision>3</cp:revision>
  <dcterms:created xsi:type="dcterms:W3CDTF">2010-07-05T20:52:36Z</dcterms:created>
  <dcterms:modified xsi:type="dcterms:W3CDTF">2010-07-30T10:51:45Z</dcterms:modified>
</cp:coreProperties>
</file>